
<file path=[Content_Types].xml><?xml version="1.0" encoding="utf-8"?>
<Types xmlns="http://schemas.openxmlformats.org/package/2006/content-types"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omments/modernComment_10C_94DFFFBA.xml" ContentType="application/vnd.ms-powerpoint.comments+xml"/>
  <Override PartName="/ppt/comments/modernComment_10E_B824954E.xml" ContentType="application/vnd.ms-powerpoint.comments+xml"/>
  <Override PartName="/ppt/comments/modernComment_106_8F9160F4.xml" ContentType="application/vnd.ms-powerpoint.comments+xml"/>
  <Override PartName="/ppt/comments/modernComment_10F_FD211559.xml" ContentType="application/vnd.ms-powerpoint.comments+xml"/>
  <Override PartName="/ppt/comments/modernComment_103_C0C95BF3.xml" ContentType="application/vnd.ms-powerpoint.comments+xml"/>
  <Override PartName="/ppt/comments/modernComment_110_748F7698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9" r:id="rId1"/>
  </p:sldMasterIdLst>
  <p:sldIdLst>
    <p:sldId id="256" r:id="rId2"/>
    <p:sldId id="268" r:id="rId3"/>
    <p:sldId id="270" r:id="rId4"/>
    <p:sldId id="262" r:id="rId5"/>
    <p:sldId id="271" r:id="rId6"/>
    <p:sldId id="259" r:id="rId7"/>
    <p:sldId id="272" r:id="rId8"/>
    <p:sldId id="26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EBE9E79-FBB3-2B3E-34CF-D93C61B530C4}" name="Rafael Amorim" initials="RA" userId="S::rafael.amorim@ua.pt::dc3018bb-db3f-4f38-9e8b-a9af8104196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DD738E-68E0-50A0-44EC-9B57EBA7FEDD}" v="4" dt="2022-05-26T21:47:47.863"/>
    <p1510:client id="{07B6533D-FB6E-4C26-BB11-6558523C7FCA}" v="634" dt="2022-05-23T21:50:11.278"/>
    <p1510:client id="{0A722EC3-10BA-1929-E5F6-B4EE96ECDEC4}" v="149" dt="2022-05-24T22:13:06.723"/>
    <p1510:client id="{0A9FC6E1-B954-23CD-C100-7B7CB00BAC7A}" v="1899" dt="2022-05-23T23:05:37.661"/>
    <p1510:client id="{0BFADD3D-75BA-4B5D-BE4D-E6DF2B42C5B5}" v="365" dt="2022-05-24T14:44:38.955"/>
    <p1510:client id="{0E44AAD8-A05F-121B-E968-67709357EFAA}" v="61" dt="2022-05-23T22:35:38.393"/>
    <p1510:client id="{163EAFF8-4975-B6CD-3720-09DB46681314}" v="1" dt="2022-06-07T20:22:38.945"/>
    <p1510:client id="{18857BA4-F694-8CBE-7B3F-7F6A5DC5CB01}" v="34" dt="2022-05-25T01:13:57.745"/>
    <p1510:client id="{2517404C-0409-7121-78E6-79F9DBFC016E}" v="4" dt="2022-05-25T14:31:38.649"/>
    <p1510:client id="{298BC6A8-9BB3-D859-2476-466F77FB5E4C}" v="11" dt="2022-06-07T23:39:20.469"/>
    <p1510:client id="{364778C7-8252-1C25-CF8D-B232CE82D80D}" v="38" dt="2022-05-24T18:58:30.036"/>
    <p1510:client id="{383E5BD2-A11A-E844-5AAE-DC20A2B666CE}" v="1054" dt="2022-06-07T22:54:12.695"/>
    <p1510:client id="{3B3BBFE3-5348-C92F-C258-090D18B5BCFC}" v="2" dt="2022-06-07T23:22:41.457"/>
    <p1510:client id="{434BBF1E-12A6-E8C8-C664-39B23A4AA103}" v="3" dt="2022-06-08T02:40:15.938"/>
    <p1510:client id="{452468A3-AE3F-A030-75CE-663B04954F23}" v="1" dt="2022-05-25T01:19:42.746"/>
    <p1510:client id="{4ACB625F-6639-4F8B-DD51-D291BC40315E}" v="34" dt="2022-06-04T21:00:38.172"/>
    <p1510:client id="{574CE6E1-60CF-07F9-F9FE-31B6EA712EAC}" v="1295" dt="2022-05-23T18:23:51.270"/>
    <p1510:client id="{77A96E86-B4C5-80B8-9D7D-BAFB96FCADDA}" v="186" dt="2022-05-22T14:52:25.067"/>
    <p1510:client id="{84340CC1-A58A-86AE-A8DF-7B91D548DFD3}" v="855" dt="2022-05-23T21:47:18.760"/>
    <p1510:client id="{8728DC57-4347-79EF-A37E-C335BC3AD8C4}" v="2" dt="2022-05-25T08:21:55.784"/>
    <p1510:client id="{89C412BD-8548-3579-85D0-C0DA47B03923}" v="432" dt="2022-05-24T22:48:06.815"/>
    <p1510:client id="{8DF8D75C-9135-9550-97F8-7DFD75D27270}" v="23" dt="2022-05-24T23:26:27.135"/>
    <p1510:client id="{9B23BDE4-A965-94F9-0BB0-82313B04D401}" v="29" dt="2022-05-25T08:30:31.158"/>
    <p1510:client id="{9C8B402B-730C-BB5C-B309-D3DC678B0CFD}" v="35" dt="2022-05-24T23:07:54.578"/>
    <p1510:client id="{A00E63F0-804B-ECDF-CDC6-C046A77540F7}" v="13" dt="2022-05-24T23:42:24.293"/>
    <p1510:client id="{A0E6D817-5029-C86B-69EC-4D8664DD6930}" v="6" dt="2022-05-24T14:45:55.081"/>
    <p1510:client id="{A69849DF-513E-E200-D9B0-F6A4B443FCF4}" v="47" dt="2022-05-22T14:42:33.765"/>
    <p1510:client id="{B620B2F8-19D0-1985-A7B4-7CF958F19BD8}" v="115" dt="2022-05-24T22:38:40.751"/>
    <p1510:client id="{BE835406-985E-4A9C-86DE-903C62F1F29C}" v="142" dt="2022-05-23T23:28:57.020"/>
    <p1510:client id="{C91D3536-CD00-D616-07E6-EDEDC3167C0E}" v="6" dt="2022-06-08T08:45:23.762"/>
    <p1510:client id="{CEE429AF-798E-B9D4-5943-952B9DFCCE6E}" v="52" dt="2022-05-24T23:17:24.206"/>
    <p1510:client id="{D3A65B95-838B-10FC-46A3-BC7796276653}" v="349" dt="2022-06-08T02:34:59.521"/>
    <p1510:client id="{E53D35D8-B599-362A-A605-B49A2A84B066}" v="29" dt="2022-05-25T08:15:07.687"/>
    <p1510:client id="{E7040CEE-B93D-F579-A389-AA25B16A1BFE}" v="130" dt="2022-05-24T22:32:51.469"/>
    <p1510:client id="{E7ABABAD-86B1-6DD8-BFD2-656EC77F6CF6}" v="120" dt="2022-06-07T23:03:58.610"/>
    <p1510:client id="{E8C2A920-4DF5-A972-85B6-422167BBB984}" v="97" dt="2022-06-04T21:54:46.863"/>
    <p1510:client id="{E941E9F7-C4FB-8466-A064-6ACBBADE9378}" v="2" dt="2022-06-07T20:43:47.979"/>
    <p1510:client id="{EBC49C45-A366-CD53-74A4-DE704517576E}" v="221" dt="2022-06-07T23:25:46.607"/>
    <p1510:client id="{EBD5546F-0988-5199-BA96-517781C4A20D}" v="18" dt="2022-05-25T08:35:19.934"/>
    <p1510:client id="{EC62C06C-81F0-0D81-C6D6-182CB3147EDE}" v="89" dt="2022-05-25T09:37:10.059"/>
    <p1510:client id="{F1303A55-6C06-6B89-D772-E7B578E6F741}" v="1" dt="2022-05-24T23:58:21.291"/>
    <p1510:client id="{F76A0EB4-84B1-8545-2112-A8DD5CB60463}" v="27" dt="2022-06-07T22:43:22.104"/>
    <p1510:client id="{FF561394-45C7-9259-B584-4D833BFD3CE7}" v="22" dt="2022-05-24T19:07:51.5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5" d="100"/>
          <a:sy n="45" d="100"/>
        </p:scale>
        <p:origin x="2093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8/10/relationships/authors" Target="authors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comments/modernComment_103_C0C95BF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D7A7D74-047E-4849-B693-87EB54FB963D}" authorId="{DEBE9E79-FBB3-2B3E-34CF-D93C61B530C4}" created="2022-06-07T23:22:27.586">
    <pc:sldMkLst xmlns:pc="http://schemas.microsoft.com/office/powerpoint/2013/main/command">
      <pc:docMk/>
      <pc:sldMk cId="3234421747" sldId="259"/>
    </pc:sldMkLst>
    <p188:replyLst>
      <p188:reply id="{7B02B009-C42D-4376-B611-B6844C025013}" authorId="{DEBE9E79-FBB3-2B3E-34CF-D93C61B530C4}" created="2022-06-07T23:39:11.390">
        <p188:txBody>
          <a:bodyPr/>
          <a:lstStyle/>
          <a:p>
            <a:r>
              <a:rPr lang="en-US"/>
              <a:t>Piu mostra</a:t>
            </a:r>
          </a:p>
        </p188:txBody>
      </p188:reply>
    </p188:replyLst>
    <p188:txBody>
      <a:bodyPr/>
      <a:lstStyle/>
      <a:p>
        <a:r>
          <a:rPr lang="en-US"/>
          <a:t>Pastilhamas</a:t>
        </a:r>
      </a:p>
    </p188:txBody>
  </p188:cm>
</p188:cmLst>
</file>

<file path=ppt/comments/modernComment_106_8F9160F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958BC86-D018-476C-BDCD-7A4DCD02209C}" authorId="{DEBE9E79-FBB3-2B3E-34CF-D93C61B530C4}" created="2022-06-07T23:21:59.742">
    <pc:sldMkLst xmlns:pc="http://schemas.microsoft.com/office/powerpoint/2013/main/command">
      <pc:docMk/>
      <pc:sldMk cId="2408669428" sldId="262"/>
    </pc:sldMkLst>
    <p188:txBody>
      <a:bodyPr/>
      <a:lstStyle/>
      <a:p>
        <a:r>
          <a:rPr lang="en-US"/>
          <a:t>Antunes</a:t>
        </a:r>
      </a:p>
    </p188:txBody>
  </p188:cm>
</p188:cmLst>
</file>

<file path=ppt/comments/modernComment_10C_94DFFFB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98326EF-9ABF-4279-9ECD-9469D646C46B}" authorId="{DEBE9E79-FBB3-2B3E-34CF-D93C61B530C4}" created="2022-06-07T23:21:41.101">
    <pc:sldMkLst xmlns:pc="http://schemas.microsoft.com/office/powerpoint/2013/main/command">
      <pc:docMk/>
      <pc:sldMk cId="2497707962" sldId="268"/>
    </pc:sldMkLst>
    <p188:txBody>
      <a:bodyPr/>
      <a:lstStyle/>
      <a:p>
        <a:r>
          <a:rPr lang="en-US"/>
          <a:t>Amorim</a:t>
        </a:r>
      </a:p>
    </p188:txBody>
  </p188:cm>
</p188:cmLst>
</file>

<file path=ppt/comments/modernComment_10E_B824954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6CC2755-C2F7-403A-B1C6-3A71B4B5025B}" authorId="{DEBE9E79-FBB3-2B3E-34CF-D93C61B530C4}" created="2022-06-07T23:21:52.679">
    <pc:sldMkLst xmlns:pc="http://schemas.microsoft.com/office/powerpoint/2013/main/command">
      <pc:docMk/>
      <pc:sldMk cId="3089405262" sldId="270"/>
    </pc:sldMkLst>
    <p188:txBody>
      <a:bodyPr/>
      <a:lstStyle/>
      <a:p>
        <a:r>
          <a:rPr lang="en-US"/>
          <a:t>Antunes</a:t>
        </a:r>
      </a:p>
    </p188:txBody>
  </p188:cm>
</p188:cmLst>
</file>

<file path=ppt/comments/modernComment_10F_FD21155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A2F38D3-8EEB-4146-880A-94B3B53A34DA}" authorId="{DEBE9E79-FBB3-2B3E-34CF-D93C61B530C4}" created="2022-06-07T23:22:08.039">
    <pc:sldMkLst xmlns:pc="http://schemas.microsoft.com/office/powerpoint/2013/main/command">
      <pc:docMk/>
      <pc:sldMk cId="4246803801" sldId="271"/>
    </pc:sldMkLst>
    <p188:txBody>
      <a:bodyPr/>
      <a:lstStyle/>
      <a:p>
        <a:r>
          <a:rPr lang="en-US"/>
          <a:t>Amorim</a:t>
        </a:r>
      </a:p>
    </p188:txBody>
  </p188:cm>
</p188:cmLst>
</file>

<file path=ppt/comments/modernComment_110_748F769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372514A-10D1-4939-B161-459A5450A111}" authorId="{DEBE9E79-FBB3-2B3E-34CF-D93C61B530C4}" created="2022-06-07T23:22:37.697">
    <pc:sldMkLst xmlns:pc="http://schemas.microsoft.com/office/powerpoint/2013/main/command">
      <pc:docMk/>
      <pc:sldMk cId="1955559064" sldId="272"/>
    </pc:sldMkLst>
    <p188:replyLst>
      <p188:reply id="{F83EB1AA-014B-40E8-8349-2C79621F5E2A}" authorId="{DEBE9E79-FBB3-2B3E-34CF-D93C61B530C4}" created="2022-06-07T23:39:20.469">
        <p188:txBody>
          <a:bodyPr/>
          <a:lstStyle/>
          <a:p>
            <a:r>
              <a:rPr lang="en-US"/>
              <a:t>Piu mostra</a:t>
            </a:r>
          </a:p>
        </p188:txBody>
      </p188:reply>
    </p188:replyLst>
    <p188:txBody>
      <a:bodyPr/>
      <a:lstStyle/>
      <a:p>
        <a:r>
          <a:rPr lang="en-US"/>
          <a:t>Pastilhamas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88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840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83296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4286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380030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7621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412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41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551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11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443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16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458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393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86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306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2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  <p:sldLayoutId id="2147483964" r:id="rId5"/>
    <p:sldLayoutId id="2147483965" r:id="rId6"/>
    <p:sldLayoutId id="2147483966" r:id="rId7"/>
    <p:sldLayoutId id="2147483967" r:id="rId8"/>
    <p:sldLayoutId id="2147483968" r:id="rId9"/>
    <p:sldLayoutId id="2147483969" r:id="rId10"/>
    <p:sldLayoutId id="2147483970" r:id="rId11"/>
    <p:sldLayoutId id="2147483971" r:id="rId12"/>
    <p:sldLayoutId id="2147483972" r:id="rId13"/>
    <p:sldLayoutId id="2147483973" r:id="rId14"/>
    <p:sldLayoutId id="2147483974" r:id="rId15"/>
    <p:sldLayoutId id="214748397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C_94DFFFBA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E_B824954E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6_8F9160F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microsoft.com/office/2018/10/relationships/comments" Target="../comments/modernComment_10F_FD211559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microsoft.com/office/2018/10/relationships/comments" Target="../comments/modernComment_103_C0C95BF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repol\Documents\GitHub\AS\Projeto\I3\PetCareFornecedores\index.html" TargetMode="External"/><Relationship Id="rId2" Type="http://schemas.microsoft.com/office/2018/10/relationships/comments" Target="../comments/modernComment_110_748F769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9" name="Straight Connector 5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5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2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Isosceles Triangle 73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6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00308B-0D6C-3BD3-CE6E-77270DFCC7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1723" y="609600"/>
            <a:ext cx="4512989" cy="22277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spc="-60" err="1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Análise</a:t>
            </a:r>
            <a:r>
              <a:rPr lang="en-US" sz="3600" spc="-6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de Sistemas PetCare™</a:t>
            </a:r>
          </a:p>
          <a:p>
            <a:pPr algn="l"/>
            <a:endParaRPr lang="en-US" sz="3600" spc="-6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95474D44-61F8-7388-E1A8-7E0D3EF30D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645192" y="1951703"/>
            <a:ext cx="5223891" cy="294263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41BF48E-6D45-7BFC-EB27-64F2404DF5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1725" y="2837329"/>
            <a:ext cx="4512988" cy="33179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182880" algn="l">
              <a:buFont typeface="Wingdings 3" charset="2"/>
              <a:buChar char=""/>
            </a:pPr>
            <a:endParaRPr lang="en-US">
              <a:solidFill>
                <a:srgbClr val="FFFFFF"/>
              </a:solidFill>
            </a:endParaRPr>
          </a:p>
          <a:p>
            <a:pPr marL="285750" indent="-182880" algn="l"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</a:rPr>
              <a:t>Rafael Amorim (98197)</a:t>
            </a:r>
          </a:p>
          <a:p>
            <a:pPr marL="285750" indent="-182880" algn="l"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</a:rPr>
              <a:t>Ricardo Antunes (98275)</a:t>
            </a:r>
          </a:p>
          <a:p>
            <a:pPr marL="285750" indent="-182880" algn="l"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</a:rPr>
              <a:t>Diogo Silva (104341)</a:t>
            </a:r>
          </a:p>
          <a:p>
            <a:pPr marL="285750" indent="-182880" algn="l"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</a:rPr>
              <a:t>Marco Almeida (103440)</a:t>
            </a:r>
          </a:p>
          <a:p>
            <a:pPr indent="-182880" algn="l">
              <a:buFont typeface="Wingdings 3" charset="2"/>
              <a:buChar char=""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057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0308B-0D6C-3BD3-CE6E-77270DFCC7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783" y="335054"/>
            <a:ext cx="5637878" cy="13801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pt-PT" sz="3600">
                <a:solidFill>
                  <a:schemeClr val="tx1"/>
                </a:solidFill>
              </a:rPr>
              <a:t>Introdução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1BF48E-6D45-7BFC-EB27-64F2404DF5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801" y="2033992"/>
            <a:ext cx="9072345" cy="4106315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pt-PT" sz="2000" dirty="0"/>
              <a:t>A </a:t>
            </a:r>
            <a:r>
              <a:rPr lang="pt-PT" sz="2000" dirty="0" err="1"/>
              <a:t>PetCare</a:t>
            </a:r>
            <a:r>
              <a:rPr lang="pt-PT" sz="2000" baseline="30000" dirty="0" err="1"/>
              <a:t>TM</a:t>
            </a:r>
            <a:r>
              <a:rPr lang="pt-PT" sz="2000" dirty="0"/>
              <a:t> tem como principal preocupação o melhor funcionamento da aplicação ao dispor do cliente para que os deveres dos Veterinários sejam o mais eficazes através desta plataforma.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pt-PT" sz="2000" dirty="0"/>
              <a:t>Nesta apresentação iremos abordar as restrições que condicionaram à arquitetura que temos atualmente.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pt-PT" sz="2000" dirty="0"/>
              <a:t>O diagrama revela praticamente tudo o que vai ser preciso no que diz respeito ao </a:t>
            </a:r>
            <a:r>
              <a:rPr lang="pt-PT" sz="2000" i="1" dirty="0" err="1"/>
              <a:t>Frontend</a:t>
            </a:r>
            <a:r>
              <a:rPr lang="pt-PT" sz="2000" i="1" dirty="0"/>
              <a:t> </a:t>
            </a:r>
            <a:r>
              <a:rPr lang="pt-PT" sz="2000" dirty="0"/>
              <a:t>e </a:t>
            </a:r>
            <a:r>
              <a:rPr lang="pt-PT" sz="2000" i="1" dirty="0" err="1"/>
              <a:t>Backend</a:t>
            </a:r>
            <a:r>
              <a:rPr lang="pt-PT" sz="2000" dirty="0"/>
              <a:t>.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pt-PT" sz="2000" dirty="0"/>
              <a:t>À medida que formos apresentando as 2 personas que temos vamos simular os casos de utilização nas próprias interfaces.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pt-PT" sz="2000" dirty="0"/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pt-PT" sz="2000" dirty="0"/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pt-PT" sz="2000" dirty="0"/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pt-PT" sz="2000" dirty="0"/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9770796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0308B-0D6C-3BD3-CE6E-77270DFCC7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8024" y="335054"/>
            <a:ext cx="8915915" cy="138015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pt-PT" sz="3600">
                <a:solidFill>
                  <a:schemeClr val="tx1"/>
                </a:solidFill>
              </a:rPr>
              <a:t>Restrições/qualidades pretendidas que condicionaram as escolhas para a arquitetura</a:t>
            </a:r>
            <a:endParaRPr lang="en-US" sz="360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1BF48E-6D45-7BFC-EB27-64F2404DF5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871" y="2033234"/>
            <a:ext cx="9057969" cy="2619206"/>
          </a:xfrm>
        </p:spPr>
        <p:txBody>
          <a:bodyPr vert="horz" lIns="91440" tIns="45720" rIns="91440" bIns="45720" rtlCol="0">
            <a:normAutofit/>
          </a:bodyPr>
          <a:lstStyle/>
          <a:p>
            <a:pPr marL="400050" indent="-342900" algn="l">
              <a:buFont typeface="Arial,Sans-Serif" panose="020B0604020202020204" pitchFamily="34" charset="0"/>
              <a:buChar char="•"/>
            </a:pPr>
            <a:r>
              <a:rPr lang="pt-PT" sz="2100">
                <a:ea typeface="+mn-lt"/>
                <a:cs typeface="+mn-lt"/>
              </a:rPr>
              <a:t>A aplicação mobile deve ter uma interface intuitiva e fácil de utilizar;</a:t>
            </a:r>
            <a:endParaRPr lang="en-US" sz="2100">
              <a:ea typeface="+mn-lt"/>
              <a:cs typeface="+mn-lt"/>
            </a:endParaRPr>
          </a:p>
          <a:p>
            <a:pPr marL="400050" indent="-342900" algn="l">
              <a:buFont typeface="Arial,Sans-Serif" panose="020B0604020202020204" pitchFamily="34" charset="0"/>
              <a:buChar char="•"/>
            </a:pPr>
            <a:r>
              <a:rPr lang="pt-PT" sz="2100">
                <a:ea typeface="+mn-lt"/>
                <a:cs typeface="+mn-lt"/>
              </a:rPr>
              <a:t>Garantir que múltiplos utilizadores possam utilizar a app em simultâneo;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pt-PT" sz="2100">
                <a:ea typeface="+mn-lt"/>
                <a:cs typeface="+mn-lt"/>
              </a:rPr>
              <a:t>Sistemas de pagamentos seguros, privando os dados dos utilizadores (base de dados segura);</a:t>
            </a:r>
          </a:p>
          <a:p>
            <a:pPr marL="285750" indent="-228600" algn="l">
              <a:buFont typeface="Arial,Sans-Serif" panose="020B0604020202020204" pitchFamily="34" charset="0"/>
              <a:buChar char="•"/>
            </a:pPr>
            <a:r>
              <a:rPr lang="pt-PT" sz="2100"/>
              <a:t>Ter a capacidade de atualizar o stock da Loja com os Fornecedores;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pt-PT" sz="2100"/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08940526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382EBA-2108-D4D6-F6B0-49F13A0B8694}"/>
              </a:ext>
            </a:extLst>
          </p:cNvPr>
          <p:cNvSpPr txBox="1"/>
          <p:nvPr/>
        </p:nvSpPr>
        <p:spPr>
          <a:xfrm>
            <a:off x="1146795" y="1100083"/>
            <a:ext cx="10197494" cy="109945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3600" err="1">
                <a:latin typeface="+mj-lt"/>
                <a:ea typeface="+mj-ea"/>
                <a:cs typeface="+mj-cs"/>
              </a:rPr>
              <a:t>Arquitetura</a:t>
            </a:r>
            <a:endParaRPr lang="en-US" sz="3600">
              <a:latin typeface="+mj-lt"/>
              <a:ea typeface="+mj-ea"/>
              <a:cs typeface="+mj-cs"/>
            </a:endParaRPr>
          </a:p>
        </p:txBody>
      </p:sp>
      <p:sp>
        <p:nvSpPr>
          <p:cNvPr id="71" name="Isosceles Triangle 7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6074C9-B0EF-B441-77A0-0D4B5A803A46}"/>
              </a:ext>
            </a:extLst>
          </p:cNvPr>
          <p:cNvSpPr txBox="1"/>
          <p:nvPr/>
        </p:nvSpPr>
        <p:spPr>
          <a:xfrm>
            <a:off x="974914" y="2832942"/>
            <a:ext cx="10243932" cy="184130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FrontEnd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HTML, CSS, JAVASCRIPT,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BootStrap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</a:t>
            </a: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BackEnd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SQL, Base de Dados, Cache;</a:t>
            </a:r>
          </a:p>
          <a:p>
            <a:pPr defTabSz="457200"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Plataforma de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trabalho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em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equipa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Visual Studio Code</a:t>
            </a: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66942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306A64-8DAD-9BAA-E012-A43622927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695" y="0"/>
            <a:ext cx="2622858" cy="8795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>
                <a:solidFill>
                  <a:schemeClr val="tx1"/>
                </a:solidFill>
              </a:rPr>
              <a:t>Visão</a:t>
            </a:r>
            <a:r>
              <a:rPr lang="en-US" sz="3600" dirty="0">
                <a:solidFill>
                  <a:schemeClr val="tx1"/>
                </a:solidFill>
              </a:rPr>
              <a:t> </a:t>
            </a:r>
            <a:r>
              <a:rPr lang="en-US" sz="3600" dirty="0" err="1">
                <a:solidFill>
                  <a:schemeClr val="tx1"/>
                </a:solidFill>
              </a:rPr>
              <a:t>lógica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1C5C6B-FCB9-B668-B049-A6E921DC07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96777" y="1381539"/>
            <a:ext cx="5390832" cy="535719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 3" charset="2"/>
              <a:buChar char=""/>
            </a:pPr>
            <a:r>
              <a:rPr lang="pt-PT" sz="1600" dirty="0">
                <a:ea typeface="+mn-lt"/>
                <a:cs typeface="+mn-lt"/>
              </a:rPr>
              <a:t>Aqui podemos ver a nossa arquitetura generalizada</a:t>
            </a:r>
          </a:p>
          <a:p>
            <a:pPr>
              <a:buFont typeface="Wingdings 3" charset="2"/>
              <a:buChar char=""/>
            </a:pPr>
            <a:r>
              <a:rPr lang="pt-PT" sz="1600" dirty="0">
                <a:ea typeface="+mn-lt"/>
                <a:cs typeface="+mn-lt"/>
              </a:rPr>
              <a:t>Optamos por usar os</a:t>
            </a:r>
            <a:r>
              <a:rPr lang="pt-PT" sz="1600" b="1" u="sng" dirty="0">
                <a:ea typeface="+mn-lt"/>
                <a:cs typeface="+mn-lt"/>
              </a:rPr>
              <a:t> diagramas de implementação</a:t>
            </a:r>
            <a:r>
              <a:rPr lang="pt-PT" sz="1600" dirty="0">
                <a:ea typeface="+mn-lt"/>
                <a:cs typeface="+mn-lt"/>
              </a:rPr>
              <a:t>, pois este tem o objetivo de mostrar o layout físico do software, partimos assim em 2 pacotes. (Cliente e Servidor)</a:t>
            </a:r>
          </a:p>
          <a:p>
            <a:pPr>
              <a:buFont typeface="Wingdings 3" charset="2"/>
              <a:buChar char=""/>
            </a:pPr>
            <a:r>
              <a:rPr lang="pt-PT" sz="1600" dirty="0">
                <a:ea typeface="+mn-lt"/>
                <a:cs typeface="+mn-lt"/>
              </a:rPr>
              <a:t>Separados por uma Firewall para garantir segurança.</a:t>
            </a:r>
            <a:endParaRPr lang="pt-PT" sz="1600" dirty="0"/>
          </a:p>
          <a:p>
            <a:pPr>
              <a:buFont typeface="Wingdings 3" charset="2"/>
              <a:buChar char=""/>
            </a:pPr>
            <a:r>
              <a:rPr lang="pt-PT" sz="1600" dirty="0"/>
              <a:t>Vemos pelas setas que a interface depende do servidor e este dos serviços externos para um bom funcionamento.</a:t>
            </a:r>
          </a:p>
          <a:p>
            <a:pPr>
              <a:buFont typeface="Wingdings 3" charset="2"/>
              <a:buChar char=""/>
            </a:pPr>
            <a:r>
              <a:rPr lang="pt-PT" sz="1600" dirty="0">
                <a:ea typeface="+mn-lt"/>
                <a:cs typeface="+mn-lt"/>
              </a:rPr>
              <a:t>Depois usámos artefactos em quase tudo porque são documentos.</a:t>
            </a:r>
          </a:p>
          <a:p>
            <a:pPr>
              <a:buFont typeface="Wingdings 3" charset="2"/>
              <a:buChar char=""/>
            </a:pPr>
            <a:r>
              <a:rPr lang="pt-PT" sz="1600" dirty="0">
                <a:ea typeface="+mn-lt"/>
                <a:cs typeface="+mn-lt"/>
              </a:rPr>
              <a:t>Na parte da estrutura interna apenas apresentamos os principais blocos associados à aplicação, sendo que a loja (que é uma página específica da aplicação) vai ter acesso à base de dados e ao stock.</a:t>
            </a:r>
          </a:p>
          <a:p>
            <a:pPr>
              <a:buFont typeface="Wingdings 3" charset="2"/>
              <a:buChar char=""/>
            </a:pPr>
            <a:r>
              <a:rPr lang="pt-PT" sz="1600" dirty="0">
                <a:ea typeface="+mn-lt"/>
                <a:cs typeface="+mn-lt"/>
              </a:rPr>
              <a:t>Por fim, também temos uma associação entre o login e o pagamento.</a:t>
            </a: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1AEEA41C-70DC-74FE-3860-C18ED6708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9087" y="-11244"/>
            <a:ext cx="4642962" cy="6863530"/>
          </a:xfrm>
        </p:spPr>
      </p:pic>
    </p:spTree>
    <p:extLst>
      <p:ext uri="{BB962C8B-B14F-4D97-AF65-F5344CB8AC3E}">
        <p14:creationId xmlns:p14="http://schemas.microsoft.com/office/powerpoint/2010/main" val="424680380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las são as mais velhas do País - Portugal - Correio da Manhã">
            <a:extLst>
              <a:ext uri="{FF2B5EF4-FFF2-40B4-BE49-F238E27FC236}">
                <a16:creationId xmlns:a16="http://schemas.microsoft.com/office/drawing/2014/main" id="{105CCD78-5E3B-628F-8573-4BCC635FD6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96" b="-625"/>
          <a:stretch/>
        </p:blipFill>
        <p:spPr bwMode="auto">
          <a:xfrm>
            <a:off x="827572" y="1426280"/>
            <a:ext cx="2185954" cy="192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4">
            <a:extLst>
              <a:ext uri="{FF2B5EF4-FFF2-40B4-BE49-F238E27FC236}">
                <a16:creationId xmlns:a16="http://schemas.microsoft.com/office/drawing/2014/main" id="{A4C3BB9F-D03A-B738-84BA-5909C85E9B8D}"/>
              </a:ext>
            </a:extLst>
          </p:cNvPr>
          <p:cNvSpPr txBox="1"/>
          <p:nvPr/>
        </p:nvSpPr>
        <p:spPr>
          <a:xfrm>
            <a:off x="939630" y="4037077"/>
            <a:ext cx="180521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/>
              <a:t>76, Reformada</a:t>
            </a:r>
          </a:p>
        </p:txBody>
      </p:sp>
      <p:sp>
        <p:nvSpPr>
          <p:cNvPr id="3" name="CaixaDeTexto 3">
            <a:extLst>
              <a:ext uri="{FF2B5EF4-FFF2-40B4-BE49-F238E27FC236}">
                <a16:creationId xmlns:a16="http://schemas.microsoft.com/office/drawing/2014/main" id="{F29CDBFF-2B1B-3259-DFC9-8FA01646A7A0}"/>
              </a:ext>
            </a:extLst>
          </p:cNvPr>
          <p:cNvSpPr txBox="1"/>
          <p:nvPr/>
        </p:nvSpPr>
        <p:spPr>
          <a:xfrm>
            <a:off x="827571" y="4519974"/>
            <a:ext cx="2186219" cy="20344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Tem um gato;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Vive sozinha;</a:t>
            </a:r>
            <a:endParaRPr lang="pt-PT">
              <a:cs typeface="Segoe 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>
                <a:cs typeface="Segoe UI"/>
              </a:rPr>
              <a:t>Défice motor;</a:t>
            </a:r>
            <a:endParaRPr lang="pt-P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Tem dificuldade em deslocar-se para cuidar do seu animal.</a:t>
            </a:r>
            <a:endParaRPr lang="pt-PT">
              <a:cs typeface="Segoe U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B50B4C-D3D6-854D-9883-9AAE379C895A}"/>
              </a:ext>
            </a:extLst>
          </p:cNvPr>
          <p:cNvSpPr txBox="1"/>
          <p:nvPr/>
        </p:nvSpPr>
        <p:spPr>
          <a:xfrm>
            <a:off x="824752" y="413273"/>
            <a:ext cx="219411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3600">
                <a:latin typeface="+mj-lt"/>
                <a:ea typeface="+mj-ea"/>
                <a:cs typeface="+mj-cs"/>
              </a:rPr>
              <a:t>Personas</a:t>
            </a:r>
            <a:endParaRPr lang="en-US" sz="3600">
              <a:latin typeface="+mj-lt"/>
              <a:ea typeface="+mj-ea"/>
              <a:cs typeface="+mj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88DE8C-131B-472B-4921-114C2FAAAABC}"/>
              </a:ext>
            </a:extLst>
          </p:cNvPr>
          <p:cNvSpPr txBox="1"/>
          <p:nvPr/>
        </p:nvSpPr>
        <p:spPr>
          <a:xfrm>
            <a:off x="1029407" y="3424518"/>
            <a:ext cx="2149288" cy="4332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/>
              <a:t>Teresa </a:t>
            </a:r>
            <a:r>
              <a:rPr lang="en-US" sz="2200" err="1"/>
              <a:t>Rosário</a:t>
            </a:r>
            <a:r>
              <a:rPr lang="en-US" sz="2200"/>
              <a:t> </a:t>
            </a: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87C7971-EC2F-87F2-43A9-24DDA2088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8621" y="2922844"/>
            <a:ext cx="4513541" cy="338267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Simulação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Aplicação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234421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24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BD419-C968-B3E8-C1D9-136EC7FE2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8621" y="2922844"/>
            <a:ext cx="4513541" cy="338267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hlinkClick r:id="rId3"/>
              </a:rPr>
              <a:t>Simulação na página Web</a:t>
            </a:r>
            <a:endParaRPr lang="en-US" dirty="0"/>
          </a:p>
        </p:txBody>
      </p:sp>
      <p:pic>
        <p:nvPicPr>
          <p:cNvPr id="5" name="Picture 4" descr="Dr. Johnny Sins (@Dr__Sins) / Twitter">
            <a:extLst>
              <a:ext uri="{FF2B5EF4-FFF2-40B4-BE49-F238E27FC236}">
                <a16:creationId xmlns:a16="http://schemas.microsoft.com/office/drawing/2014/main" id="{149FB206-834A-89F3-C458-AADCFB7CF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50" y="125532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64">
            <a:extLst>
              <a:ext uri="{FF2B5EF4-FFF2-40B4-BE49-F238E27FC236}">
                <a16:creationId xmlns:a16="http://schemas.microsoft.com/office/drawing/2014/main" id="{BCF6CE91-F43E-DB47-8915-A6977C829C37}"/>
              </a:ext>
            </a:extLst>
          </p:cNvPr>
          <p:cNvSpPr txBox="1"/>
          <p:nvPr/>
        </p:nvSpPr>
        <p:spPr>
          <a:xfrm>
            <a:off x="951160" y="3858110"/>
            <a:ext cx="1757521" cy="38021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/>
              <a:t>31, Veterinário</a:t>
            </a:r>
          </a:p>
        </p:txBody>
      </p:sp>
      <p:sp>
        <p:nvSpPr>
          <p:cNvPr id="7" name="CaixaDeTexto 65">
            <a:extLst>
              <a:ext uri="{FF2B5EF4-FFF2-40B4-BE49-F238E27FC236}">
                <a16:creationId xmlns:a16="http://schemas.microsoft.com/office/drawing/2014/main" id="{384FEF1A-3417-27A1-24B1-47521F1BA158}"/>
              </a:ext>
            </a:extLst>
          </p:cNvPr>
          <p:cNvSpPr txBox="1"/>
          <p:nvPr/>
        </p:nvSpPr>
        <p:spPr>
          <a:xfrm>
            <a:off x="447602" y="4357836"/>
            <a:ext cx="2636430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Dono de uma clínica;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Tem poucos clientes;</a:t>
            </a:r>
            <a:endParaRPr lang="pt-PT">
              <a:cs typeface="Segoe 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Tem dificuldade em anunciar os seus serviços de forma a criar mais clientes;</a:t>
            </a:r>
            <a:endParaRPr lang="pt-PT">
              <a:cs typeface="Segoe UI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2F65DBB5-39F4-C19F-8E5F-3BD91E40794B}"/>
              </a:ext>
            </a:extLst>
          </p:cNvPr>
          <p:cNvSpPr txBox="1"/>
          <p:nvPr/>
        </p:nvSpPr>
        <p:spPr>
          <a:xfrm>
            <a:off x="893978" y="3251798"/>
            <a:ext cx="1867372" cy="43088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/>
              <a:t>João da Silva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3BF845-9B8D-5724-7ACA-845C1F2F4CDE}"/>
              </a:ext>
            </a:extLst>
          </p:cNvPr>
          <p:cNvSpPr txBox="1"/>
          <p:nvPr/>
        </p:nvSpPr>
        <p:spPr>
          <a:xfrm>
            <a:off x="824752" y="443753"/>
            <a:ext cx="219411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3600">
                <a:latin typeface="+mj-lt"/>
                <a:ea typeface="+mj-ea"/>
                <a:cs typeface="+mj-cs"/>
              </a:rPr>
              <a:t>Personas</a:t>
            </a:r>
            <a:endParaRPr lang="en-US" sz="360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5555906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41">
            <a:extLst>
              <a:ext uri="{FF2B5EF4-FFF2-40B4-BE49-F238E27FC236}">
                <a16:creationId xmlns:a16="http://schemas.microsoft.com/office/drawing/2014/main" id="{5EA39187-0197-4C1D-BE4A-06B353C7B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65" name="Straight Connector 42">
              <a:extLst>
                <a:ext uri="{FF2B5EF4-FFF2-40B4-BE49-F238E27FC236}">
                  <a16:creationId xmlns:a16="http://schemas.microsoft.com/office/drawing/2014/main" id="{9E0FD730-D6BC-440A-89CF-7AA0C22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1382DE6-64CB-4577-89E8-47941290A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23">
              <a:extLst>
                <a:ext uri="{FF2B5EF4-FFF2-40B4-BE49-F238E27FC236}">
                  <a16:creationId xmlns:a16="http://schemas.microsoft.com/office/drawing/2014/main" id="{3ABD17EF-A676-4770-A8C8-E83BA0230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Rectangle 25">
              <a:extLst>
                <a:ext uri="{FF2B5EF4-FFF2-40B4-BE49-F238E27FC236}">
                  <a16:creationId xmlns:a16="http://schemas.microsoft.com/office/drawing/2014/main" id="{380D4582-A9DE-4A6E-8537-EFC4F860C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D66B8CF3-0959-4E8D-8F3A-AF62F21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Rectangle 27">
              <a:extLst>
                <a:ext uri="{FF2B5EF4-FFF2-40B4-BE49-F238E27FC236}">
                  <a16:creationId xmlns:a16="http://schemas.microsoft.com/office/drawing/2014/main" id="{97D4D559-2783-4E84-BB73-7F51D0235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8">
              <a:extLst>
                <a:ext uri="{FF2B5EF4-FFF2-40B4-BE49-F238E27FC236}">
                  <a16:creationId xmlns:a16="http://schemas.microsoft.com/office/drawing/2014/main" id="{8834FE36-E841-40B5-9465-1CFC99ED5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9">
              <a:extLst>
                <a:ext uri="{FF2B5EF4-FFF2-40B4-BE49-F238E27FC236}">
                  <a16:creationId xmlns:a16="http://schemas.microsoft.com/office/drawing/2014/main" id="{1A4197A1-AE79-4DC1-9E3A-845B40BA8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326F6688-CBD0-42EE-9B90-25100FE89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EF23F9BB-FC2E-48BA-8E63-A4436C28D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Pessoa a ver telefone vazio">
            <a:extLst>
              <a:ext uri="{FF2B5EF4-FFF2-40B4-BE49-F238E27FC236}">
                <a16:creationId xmlns:a16="http://schemas.microsoft.com/office/drawing/2014/main" id="{28516C97-7A56-4665-E28A-3BFFE65BF5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093" r="6500" b="-1"/>
          <a:stretch/>
        </p:blipFill>
        <p:spPr>
          <a:xfrm>
            <a:off x="20" y="10"/>
            <a:ext cx="5897982" cy="6857990"/>
          </a:xfrm>
          <a:custGeom>
            <a:avLst/>
            <a:gdLst/>
            <a:ahLst/>
            <a:cxnLst/>
            <a:rect l="l" t="t" r="r" b="b"/>
            <a:pathLst>
              <a:path w="5898002" h="6858000">
                <a:moveTo>
                  <a:pt x="0" y="0"/>
                </a:moveTo>
                <a:lnTo>
                  <a:pt x="5898002" y="0"/>
                </a:lnTo>
                <a:lnTo>
                  <a:pt x="4873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7" name="Isosceles Triangle 30">
            <a:extLst>
              <a:ext uri="{FF2B5EF4-FFF2-40B4-BE49-F238E27FC236}">
                <a16:creationId xmlns:a16="http://schemas.microsoft.com/office/drawing/2014/main" id="{2F9F6FEB-DD01-4F04-A465-6BB9A3560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1FECA0A-D91B-0BE0-EE99-1FEA857DDD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53" r="1" b="18212"/>
          <a:stretch/>
        </p:blipFill>
        <p:spPr>
          <a:xfrm>
            <a:off x="4869095" y="10"/>
            <a:ext cx="7312272" cy="6857990"/>
          </a:xfrm>
          <a:custGeom>
            <a:avLst/>
            <a:gdLst/>
            <a:ahLst/>
            <a:cxnLst/>
            <a:rect l="l" t="t" r="r" b="b"/>
            <a:pathLst>
              <a:path w="7312272" h="6858000">
                <a:moveTo>
                  <a:pt x="1024379" y="0"/>
                </a:moveTo>
                <a:lnTo>
                  <a:pt x="7312272" y="0"/>
                </a:lnTo>
                <a:lnTo>
                  <a:pt x="731227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9" name="Freeform 52">
            <a:extLst>
              <a:ext uri="{FF2B5EF4-FFF2-40B4-BE49-F238E27FC236}">
                <a16:creationId xmlns:a16="http://schemas.microsoft.com/office/drawing/2014/main" id="{3A459D44-E95C-4AB2-9D79-7C182560C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649" y="3576484"/>
            <a:ext cx="8522979" cy="3281517"/>
          </a:xfrm>
          <a:custGeom>
            <a:avLst/>
            <a:gdLst>
              <a:gd name="connsiteX0" fmla="*/ 8516100 w 8522979"/>
              <a:gd name="connsiteY0" fmla="*/ 0 h 3281517"/>
              <a:gd name="connsiteX1" fmla="*/ 8522979 w 8522979"/>
              <a:gd name="connsiteY1" fmla="*/ 3281517 h 3281517"/>
              <a:gd name="connsiteX2" fmla="*/ 650153 w 8522979"/>
              <a:gd name="connsiteY2" fmla="*/ 3281517 h 3281517"/>
              <a:gd name="connsiteX3" fmla="*/ 0 w 8522979"/>
              <a:gd name="connsiteY3" fmla="*/ 3003752 h 3281517"/>
              <a:gd name="connsiteX4" fmla="*/ 879142 w 8522979"/>
              <a:gd name="connsiteY4" fmla="*/ 690551 h 3281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22979" h="3281517">
                <a:moveTo>
                  <a:pt x="8516100" y="0"/>
                </a:moveTo>
                <a:lnTo>
                  <a:pt x="8522979" y="3281517"/>
                </a:lnTo>
                <a:lnTo>
                  <a:pt x="650153" y="3281517"/>
                </a:lnTo>
                <a:lnTo>
                  <a:pt x="0" y="3003752"/>
                </a:lnTo>
                <a:lnTo>
                  <a:pt x="879142" y="690551"/>
                </a:lnTo>
                <a:close/>
              </a:path>
            </a:pathLst>
          </a:custGeom>
          <a:solidFill>
            <a:srgbClr val="00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57">
            <a:extLst>
              <a:ext uri="{FF2B5EF4-FFF2-40B4-BE49-F238E27FC236}">
                <a16:creationId xmlns:a16="http://schemas.microsoft.com/office/drawing/2014/main" id="{2F37062B-29B9-48EA-B20D-914634A68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59">
            <a:extLst>
              <a:ext uri="{FF2B5EF4-FFF2-40B4-BE49-F238E27FC236}">
                <a16:creationId xmlns:a16="http://schemas.microsoft.com/office/drawing/2014/main" id="{678411DE-368F-4426-8868-B6EEB07F7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23">
            <a:extLst>
              <a:ext uri="{FF2B5EF4-FFF2-40B4-BE49-F238E27FC236}">
                <a16:creationId xmlns:a16="http://schemas.microsoft.com/office/drawing/2014/main" id="{6D3E764F-DD76-4E74-8C36-7CEE8231E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4" name="Rectangle 25">
            <a:extLst>
              <a:ext uri="{FF2B5EF4-FFF2-40B4-BE49-F238E27FC236}">
                <a16:creationId xmlns:a16="http://schemas.microsoft.com/office/drawing/2014/main" id="{087944EB-94D5-45B3-801D-DCE3F5264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6" name="Isosceles Triangle 24">
            <a:extLst>
              <a:ext uri="{FF2B5EF4-FFF2-40B4-BE49-F238E27FC236}">
                <a16:creationId xmlns:a16="http://schemas.microsoft.com/office/drawing/2014/main" id="{E6C6DF53-20EC-4B92-9ADE-C0B7B4056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E40C3-D087-D264-56CB-1A12293F3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001" y="4562471"/>
            <a:ext cx="5181601" cy="132967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pt-PT" sz="4400"/>
              <a:t>Arquitetura</a:t>
            </a:r>
          </a:p>
        </p:txBody>
      </p:sp>
      <p:sp>
        <p:nvSpPr>
          <p:cNvPr id="68" name="Rectangle 27">
            <a:extLst>
              <a:ext uri="{FF2B5EF4-FFF2-40B4-BE49-F238E27FC236}">
                <a16:creationId xmlns:a16="http://schemas.microsoft.com/office/drawing/2014/main" id="{5AA3CC08-5871-4D9C-8C6A-A90142CB0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0" name="Rectangle 28">
            <a:extLst>
              <a:ext uri="{FF2B5EF4-FFF2-40B4-BE49-F238E27FC236}">
                <a16:creationId xmlns:a16="http://schemas.microsoft.com/office/drawing/2014/main" id="{2872F700-90BF-4EFD-9F34-06E9EFB27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2" name="Rectangle 29">
            <a:extLst>
              <a:ext uri="{FF2B5EF4-FFF2-40B4-BE49-F238E27FC236}">
                <a16:creationId xmlns:a16="http://schemas.microsoft.com/office/drawing/2014/main" id="{F863767A-3540-4676-A852-0E8A7A2EE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Isosceles Triangle 29">
            <a:extLst>
              <a:ext uri="{FF2B5EF4-FFF2-40B4-BE49-F238E27FC236}">
                <a16:creationId xmlns:a16="http://schemas.microsoft.com/office/drawing/2014/main" id="{10D8237D-B0CE-41F6-B238-F6F84B855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383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</TotalTime>
  <Words>397</Words>
  <Application>Microsoft Office PowerPoint</Application>
  <PresentationFormat>Ecrã Panorâmico</PresentationFormat>
  <Paragraphs>52</Paragraphs>
  <Slides>8</Slides>
  <Notes>0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8</vt:i4>
      </vt:variant>
    </vt:vector>
  </HeadingPairs>
  <TitlesOfParts>
    <vt:vector size="13" baseType="lpstr">
      <vt:lpstr>Arial</vt:lpstr>
      <vt:lpstr>Arial,Sans-Serif</vt:lpstr>
      <vt:lpstr>Trebuchet MS</vt:lpstr>
      <vt:lpstr>Wingdings 3</vt:lpstr>
      <vt:lpstr>Facet</vt:lpstr>
      <vt:lpstr>Análise de Sistemas PetCare™ </vt:lpstr>
      <vt:lpstr>Introdução</vt:lpstr>
      <vt:lpstr>Restrições/qualidades pretendidas que condicionaram as escolhas para a arquitetura</vt:lpstr>
      <vt:lpstr>Apresentação do PowerPoint</vt:lpstr>
      <vt:lpstr>Visão lógica</vt:lpstr>
      <vt:lpstr>Apresentação do PowerPoint</vt:lpstr>
      <vt:lpstr>Apresentação do PowerPoint</vt:lpstr>
      <vt:lpstr>Arquitetura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Rafael Amorim</cp:lastModifiedBy>
  <cp:revision>100</cp:revision>
  <dcterms:created xsi:type="dcterms:W3CDTF">2022-05-22T14:28:09Z</dcterms:created>
  <dcterms:modified xsi:type="dcterms:W3CDTF">2022-06-08T09:45:30Z</dcterms:modified>
</cp:coreProperties>
</file>